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notesMasterIdLst>
    <p:notesMasterId r:id="rId61"/>
  </p:notesMasterIdLst>
  <p:sldIdLst>
    <p:sldId id="256" r:id="rId2"/>
    <p:sldId id="298" r:id="rId3"/>
    <p:sldId id="278" r:id="rId4"/>
    <p:sldId id="326" r:id="rId5"/>
    <p:sldId id="292" r:id="rId6"/>
    <p:sldId id="288" r:id="rId7"/>
    <p:sldId id="265" r:id="rId8"/>
    <p:sldId id="294" r:id="rId9"/>
    <p:sldId id="293" r:id="rId10"/>
    <p:sldId id="299" r:id="rId11"/>
    <p:sldId id="258" r:id="rId12"/>
    <p:sldId id="300" r:id="rId13"/>
    <p:sldId id="328" r:id="rId14"/>
    <p:sldId id="329" r:id="rId15"/>
    <p:sldId id="331" r:id="rId16"/>
    <p:sldId id="332" r:id="rId17"/>
    <p:sldId id="330" r:id="rId18"/>
    <p:sldId id="301" r:id="rId19"/>
    <p:sldId id="302" r:id="rId20"/>
    <p:sldId id="320" r:id="rId21"/>
    <p:sldId id="319" r:id="rId22"/>
    <p:sldId id="321" r:id="rId23"/>
    <p:sldId id="291" r:id="rId24"/>
    <p:sldId id="303" r:id="rId25"/>
    <p:sldId id="290" r:id="rId26"/>
    <p:sldId id="295" r:id="rId27"/>
    <p:sldId id="322" r:id="rId28"/>
    <p:sldId id="266" r:id="rId29"/>
    <p:sldId id="267" r:id="rId30"/>
    <p:sldId id="270" r:id="rId31"/>
    <p:sldId id="268" r:id="rId32"/>
    <p:sldId id="269" r:id="rId33"/>
    <p:sldId id="304" r:id="rId34"/>
    <p:sldId id="271" r:id="rId35"/>
    <p:sldId id="272" r:id="rId36"/>
    <p:sldId id="305" r:id="rId37"/>
    <p:sldId id="306" r:id="rId38"/>
    <p:sldId id="323" r:id="rId39"/>
    <p:sldId id="316" r:id="rId40"/>
    <p:sldId id="312" r:id="rId41"/>
    <p:sldId id="311" r:id="rId42"/>
    <p:sldId id="334" r:id="rId43"/>
    <p:sldId id="310" r:id="rId44"/>
    <p:sldId id="313" r:id="rId45"/>
    <p:sldId id="314" r:id="rId46"/>
    <p:sldId id="315" r:id="rId47"/>
    <p:sldId id="333" r:id="rId48"/>
    <p:sldId id="317" r:id="rId49"/>
    <p:sldId id="325" r:id="rId50"/>
    <p:sldId id="327" r:id="rId51"/>
    <p:sldId id="307" r:id="rId52"/>
    <p:sldId id="308" r:id="rId53"/>
    <p:sldId id="309" r:id="rId54"/>
    <p:sldId id="318" r:id="rId55"/>
    <p:sldId id="279" r:id="rId56"/>
    <p:sldId id="275" r:id="rId57"/>
    <p:sldId id="260" r:id="rId58"/>
    <p:sldId id="276" r:id="rId59"/>
    <p:sldId id="32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18E73-D570-4032-8B89-30F57F3A38C9}" v="1" dt="2023-05-25T16:55:20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82" d="100"/>
          <a:sy n="82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86D18E73-D570-4032-8B89-30F57F3A38C9}"/>
    <pc:docChg chg="custSel addSld modSld">
      <pc:chgData name="Emily Crose" userId="5a1598ef78992c55" providerId="LiveId" clId="{86D18E73-D570-4032-8B89-30F57F3A38C9}" dt="2023-05-25T17:11:27.982" v="52" actId="20577"/>
      <pc:docMkLst>
        <pc:docMk/>
      </pc:docMkLst>
      <pc:sldChg chg="modSp mod">
        <pc:chgData name="Emily Crose" userId="5a1598ef78992c55" providerId="LiveId" clId="{86D18E73-D570-4032-8B89-30F57F3A38C9}" dt="2023-05-25T17:11:27.982" v="52" actId="20577"/>
        <pc:sldMkLst>
          <pc:docMk/>
          <pc:sldMk cId="1938681844" sldId="256"/>
        </pc:sldMkLst>
        <pc:spChg chg="mod">
          <ac:chgData name="Emily Crose" userId="5a1598ef78992c55" providerId="LiveId" clId="{86D18E73-D570-4032-8B89-30F57F3A38C9}" dt="2023-05-25T17:11:27.982" v="5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86D18E73-D570-4032-8B89-30F57F3A38C9}" dt="2023-05-25T16:45:07.785" v="9" actId="20577"/>
        <pc:sldMkLst>
          <pc:docMk/>
          <pc:sldMk cId="3300517546" sldId="275"/>
        </pc:sldMkLst>
        <pc:spChg chg="mod">
          <ac:chgData name="Emily Crose" userId="5a1598ef78992c55" providerId="LiveId" clId="{86D18E73-D570-4032-8B89-30F57F3A38C9}" dt="2023-05-25T16:45:07.785" v="9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mod">
        <pc:chgData name="Emily Crose" userId="5a1598ef78992c55" providerId="LiveId" clId="{86D18E73-D570-4032-8B89-30F57F3A38C9}" dt="2023-05-25T16:45:15.739" v="15" actId="20577"/>
        <pc:sldMkLst>
          <pc:docMk/>
          <pc:sldMk cId="3104054636" sldId="276"/>
        </pc:sldMkLst>
        <pc:spChg chg="mod">
          <ac:chgData name="Emily Crose" userId="5a1598ef78992c55" providerId="LiveId" clId="{86D18E73-D570-4032-8B89-30F57F3A38C9}" dt="2023-05-25T16:45:15.739" v="15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mod">
        <pc:chgData name="Emily Crose" userId="5a1598ef78992c55" providerId="LiveId" clId="{86D18E73-D570-4032-8B89-30F57F3A38C9}" dt="2023-05-25T16:45:02.084" v="7" actId="20577"/>
        <pc:sldMkLst>
          <pc:docMk/>
          <pc:sldMk cId="3519171936" sldId="278"/>
        </pc:sldMkLst>
        <pc:spChg chg="mod">
          <ac:chgData name="Emily Crose" userId="5a1598ef78992c55" providerId="LiveId" clId="{86D18E73-D570-4032-8B89-30F57F3A38C9}" dt="2023-05-25T16:45:02.084" v="7" actId="20577"/>
          <ac:spMkLst>
            <pc:docMk/>
            <pc:sldMk cId="3519171936" sldId="278"/>
            <ac:spMk id="4" creationId="{8128039C-0EE4-9C77-38DE-69A5998C5EFF}"/>
          </ac:spMkLst>
        </pc:spChg>
      </pc:sldChg>
      <pc:sldChg chg="modSp mod">
        <pc:chgData name="Emily Crose" userId="5a1598ef78992c55" providerId="LiveId" clId="{86D18E73-D570-4032-8B89-30F57F3A38C9}" dt="2023-05-25T16:44:58.747" v="5" actId="20577"/>
        <pc:sldMkLst>
          <pc:docMk/>
          <pc:sldMk cId="51780103" sldId="298"/>
        </pc:sldMkLst>
        <pc:spChg chg="mod">
          <ac:chgData name="Emily Crose" userId="5a1598ef78992c55" providerId="LiveId" clId="{86D18E73-D570-4032-8B89-30F57F3A38C9}" dt="2023-05-25T16:44:58.747" v="5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 modClrScheme chgLayout">
        <pc:chgData name="Emily Crose" userId="5a1598ef78992c55" providerId="LiveId" clId="{86D18E73-D570-4032-8B89-30F57F3A38C9}" dt="2023-05-25T16:55:42.036" v="46" actId="26606"/>
        <pc:sldMkLst>
          <pc:docMk/>
          <pc:sldMk cId="1105794224" sldId="334"/>
        </pc:sldMkLst>
        <pc:spChg chg="del mod ord">
          <ac:chgData name="Emily Crose" userId="5a1598ef78992c55" providerId="LiveId" clId="{86D18E73-D570-4032-8B89-30F57F3A38C9}" dt="2023-05-25T16:55:39.831" v="45" actId="478"/>
          <ac:spMkLst>
            <pc:docMk/>
            <pc:sldMk cId="1105794224" sldId="334"/>
            <ac:spMk id="2" creationId="{3A089CF2-F20C-340E-74EB-2170B737153D}"/>
          </ac:spMkLst>
        </pc:spChg>
        <pc:spChg chg="del">
          <ac:chgData name="Emily Crose" userId="5a1598ef78992c55" providerId="LiveId" clId="{86D18E73-D570-4032-8B89-30F57F3A38C9}" dt="2023-05-25T16:55:20.086" v="40"/>
          <ac:spMkLst>
            <pc:docMk/>
            <pc:sldMk cId="1105794224" sldId="334"/>
            <ac:spMk id="3" creationId="{F50851A8-338D-9DCC-39A7-D7874E41F31A}"/>
          </ac:spMkLst>
        </pc:spChg>
        <pc:picChg chg="add mod ord">
          <ac:chgData name="Emily Crose" userId="5a1598ef78992c55" providerId="LiveId" clId="{86D18E73-D570-4032-8B89-30F57F3A38C9}" dt="2023-05-25T16:55:42.036" v="46" actId="26606"/>
          <ac:picMkLst>
            <pc:docMk/>
            <pc:sldMk cId="1105794224" sldId="334"/>
            <ac:picMk id="5" creationId="{385E6E1C-B247-48C3-F899-D225A9E9ED08}"/>
          </ac:picMkLst>
        </pc:pic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9T10:59:17.598" v="4692" actId="20577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8T17:17:54.884" v="4151" actId="26606"/>
        <pc:sldMkLst>
          <pc:docMk/>
          <pc:sldMk cId="1011657299" sldId="328"/>
        </pc:sldMkLst>
        <pc:spChg chg="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2" creationId="{6E491665-6061-0E18-E43C-C9E565462857}"/>
          </ac:spMkLst>
        </pc:spChg>
        <pc:spChg chg="add 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3" creationId="{229C9AF1-2A20-E359-2E08-6B0F4E300736}"/>
          </ac:spMkLst>
        </pc:sp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7" creationId="{148E5327-B0C9-F07F-50B3-A524D72DAC90}"/>
          </ac:picMkLst>
        </pc:pic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10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8T17:19:56.091" v="4429" actId="313"/>
        <pc:sldMkLst>
          <pc:docMk/>
          <pc:sldMk cId="2045505824" sldId="329"/>
        </pc:sldMkLst>
        <pc:spChg chg="mod ord">
          <ac:chgData name="Emily Crose" userId="5a1598ef78992c55" providerId="LiveId" clId="{FFE10729-34CB-4213-AEC7-4192D394359E}" dt="2023-04-18T17:18:12.279" v="4191" actId="700"/>
          <ac:spMkLst>
            <pc:docMk/>
            <pc:sldMk cId="2045505824" sldId="329"/>
            <ac:spMk id="2" creationId="{F51339A5-F5F1-EC10-46B3-AB237F9BB41B}"/>
          </ac:spMkLst>
        </pc:spChg>
        <pc:spChg chg="add mod ord">
          <ac:chgData name="Emily Crose" userId="5a1598ef78992c55" providerId="LiveId" clId="{FFE10729-34CB-4213-AEC7-4192D394359E}" dt="2023-04-18T17:19:56.091" v="4429" actId="313"/>
          <ac:spMkLst>
            <pc:docMk/>
            <pc:sldMk cId="2045505824" sldId="329"/>
            <ac:spMk id="3" creationId="{ED72B798-71CF-55D2-BA7A-AC5B6386A62D}"/>
          </ac:spMkLst>
        </pc:spChg>
      </pc:sldChg>
      <pc:sldChg chg="addSp delSp modSp new mod ord setBg modClrScheme chgLayout">
        <pc:chgData name="Emily Crose" userId="5a1598ef78992c55" providerId="LiveId" clId="{FFE10729-34CB-4213-AEC7-4192D394359E}" dt="2023-04-18T17:22:09.397" v="4487"/>
        <pc:sldMkLst>
          <pc:docMk/>
          <pc:sldMk cId="3793914256" sldId="330"/>
        </pc:sldMkLst>
        <pc:spChg chg="mod ord">
          <ac:chgData name="Emily Crose" userId="5a1598ef78992c55" providerId="LiveId" clId="{FFE10729-34CB-4213-AEC7-4192D394359E}" dt="2023-04-18T17:20:43.637" v="4451" actId="26606"/>
          <ac:spMkLst>
            <pc:docMk/>
            <pc:sldMk cId="3793914256" sldId="330"/>
            <ac:spMk id="2" creationId="{C06EB78C-2165-0758-0CCE-0623CC38AD05}"/>
          </ac:spMkLst>
        </pc:spChg>
        <pc:spChg chg="del">
          <ac:chgData name="Emily Crose" userId="5a1598ef78992c55" providerId="LiveId" clId="{FFE10729-34CB-4213-AEC7-4192D394359E}" dt="2023-04-18T17:20:34.774" v="4448"/>
          <ac:spMkLst>
            <pc:docMk/>
            <pc:sldMk cId="3793914256" sldId="330"/>
            <ac:spMk id="3" creationId="{7FBDDA0C-1949-4149-8716-64B2199445F4}"/>
          </ac:spMkLst>
        </pc:spChg>
        <pc:picChg chg="add mod or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5" creationId="{ED8D45FC-C58F-59EF-3388-3BF8C2570A5C}"/>
          </ac:picMkLst>
        </pc:picChg>
        <pc:picChg chg="ad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10" creationId="{A53ED3FC-3BE8-4F1F-BEF1-74B1C721718A}"/>
          </ac:picMkLst>
        </pc:picChg>
      </pc:sldChg>
      <pc:sldChg chg="addSp modSp new mod setBg">
        <pc:chgData name="Emily Crose" userId="5a1598ef78992c55" providerId="LiveId" clId="{FFE10729-34CB-4213-AEC7-4192D394359E}" dt="2023-04-18T17:21:21.146" v="4485" actId="26606"/>
        <pc:sldMkLst>
          <pc:docMk/>
          <pc:sldMk cId="752561553" sldId="331"/>
        </pc:sldMkLst>
        <pc:spChg chg="mod">
          <ac:chgData name="Emily Crose" userId="5a1598ef78992c55" providerId="LiveId" clId="{FFE10729-34CB-4213-AEC7-4192D394359E}" dt="2023-04-18T17:21:21.146" v="4485" actId="26606"/>
          <ac:spMkLst>
            <pc:docMk/>
            <pc:sldMk cId="752561553" sldId="331"/>
            <ac:spMk id="2" creationId="{778ED00E-953D-5EFE-9C7C-EF528B6D0D38}"/>
          </ac:spMkLst>
        </pc:spChg>
        <pc:picChg chg="add mo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4" creationId="{20E36681-44AC-3606-07A9-22424871E776}"/>
          </ac:picMkLst>
        </pc:picChg>
        <pc:picChg chg="ad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9" creationId="{6AF6706C-CF07-43A1-BCC4-CBA5D33820DA}"/>
          </ac:picMkLst>
        </pc:picChg>
      </pc:sldChg>
      <pc:sldChg chg="addSp modSp new mod setBg">
        <pc:chgData name="Emily Crose" userId="5a1598ef78992c55" providerId="LiveId" clId="{FFE10729-34CB-4213-AEC7-4192D394359E}" dt="2023-04-18T17:22:36.996" v="4537" actId="20577"/>
        <pc:sldMkLst>
          <pc:docMk/>
          <pc:sldMk cId="1313815218" sldId="332"/>
        </pc:sldMkLst>
        <pc:spChg chg="mod">
          <ac:chgData name="Emily Crose" userId="5a1598ef78992c55" providerId="LiveId" clId="{FFE10729-34CB-4213-AEC7-4192D394359E}" dt="2023-04-18T17:22:36.996" v="4537" actId="20577"/>
          <ac:spMkLst>
            <pc:docMk/>
            <pc:sldMk cId="1313815218" sldId="332"/>
            <ac:spMk id="2" creationId="{E578BD2D-1BF2-271F-1F35-D16B10F0544B}"/>
          </ac:spMkLst>
        </pc:spChg>
        <pc:picChg chg="add mo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4" creationId="{01D9ECD3-12F7-5ACD-C66B-0439D901CDFA}"/>
          </ac:picMkLst>
        </pc:picChg>
        <pc:picChg chg="ad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9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9T10:59:17.598" v="4692" actId="20577"/>
        <pc:sldMkLst>
          <pc:docMk/>
          <pc:sldMk cId="510267140" sldId="333"/>
        </pc:sldMkLst>
        <pc:spChg chg="add mod">
          <ac:chgData name="Emily Crose" userId="5a1598ef78992c55" providerId="LiveId" clId="{FFE10729-34CB-4213-AEC7-4192D394359E}" dt="2023-04-19T10:57:42.814" v="4559" actId="20577"/>
          <ac:spMkLst>
            <pc:docMk/>
            <pc:sldMk cId="510267140" sldId="333"/>
            <ac:spMk id="2" creationId="{12C230D7-86D9-EF08-4643-83E19422E61B}"/>
          </ac:spMkLst>
        </pc:spChg>
        <pc:spChg chg="add mod">
          <ac:chgData name="Emily Crose" userId="5a1598ef78992c55" providerId="LiveId" clId="{FFE10729-34CB-4213-AEC7-4192D394359E}" dt="2023-04-19T10:59:17.598" v="4692" actId="20577"/>
          <ac:spMkLst>
            <pc:docMk/>
            <pc:sldMk cId="510267140" sldId="333"/>
            <ac:spMk id="3" creationId="{2E16527D-D9DA-BDE3-298B-DCEAE849D40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6843F-43D1-4832-8DB5-61F38F84C7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77AC9-D7DB-434B-9492-D3F7F18B5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applications</a:t>
          </a:r>
        </a:p>
      </dgm:t>
    </dgm:pt>
    <dgm:pt modelId="{A6D3F93B-304C-4A83-B264-9BDF80878D68}" type="parTrans" cxnId="{61537B9F-535A-4431-A679-35E5BEB41AEB}">
      <dgm:prSet/>
      <dgm:spPr/>
      <dgm:t>
        <a:bodyPr/>
        <a:lstStyle/>
        <a:p>
          <a:endParaRPr lang="en-US"/>
        </a:p>
      </dgm:t>
    </dgm:pt>
    <dgm:pt modelId="{32C4FD6D-B85E-441E-8C3D-8942DD13F1D9}" type="sibTrans" cxnId="{61537B9F-535A-4431-A679-35E5BEB41AEB}">
      <dgm:prSet/>
      <dgm:spPr/>
      <dgm:t>
        <a:bodyPr/>
        <a:lstStyle/>
        <a:p>
          <a:endParaRPr lang="en-US"/>
        </a:p>
      </dgm:t>
    </dgm:pt>
    <dgm:pt modelId="{6A058D12-585E-4075-AAAF-E98CD408B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Desktop applications</a:t>
          </a:r>
        </a:p>
      </dgm:t>
    </dgm:pt>
    <dgm:pt modelId="{3B0E1DB6-C06F-4F99-ABC4-BA5425500C2A}" type="parTrans" cxnId="{1D727644-FC2B-41AA-AFA5-BE74D56AFEEA}">
      <dgm:prSet/>
      <dgm:spPr/>
      <dgm:t>
        <a:bodyPr/>
        <a:lstStyle/>
        <a:p>
          <a:endParaRPr lang="en-US"/>
        </a:p>
      </dgm:t>
    </dgm:pt>
    <dgm:pt modelId="{5CF0AD43-28A9-4386-8963-1C6FE86D7CC1}" type="sibTrans" cxnId="{1D727644-FC2B-41AA-AFA5-BE74D56AFEEA}">
      <dgm:prSet/>
      <dgm:spPr/>
      <dgm:t>
        <a:bodyPr/>
        <a:lstStyle/>
        <a:p>
          <a:endParaRPr lang="en-US"/>
        </a:p>
      </dgm:t>
    </dgm:pt>
    <dgm:pt modelId="{9AC64F92-C955-4F5B-8B55-4B534AE20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applications</a:t>
          </a:r>
        </a:p>
      </dgm:t>
    </dgm:pt>
    <dgm:pt modelId="{5DE8B550-C2C7-4678-94DD-9324DEA162A3}" type="parTrans" cxnId="{C3F919FC-7274-47C8-B670-917332AA2EFD}">
      <dgm:prSet/>
      <dgm:spPr/>
      <dgm:t>
        <a:bodyPr/>
        <a:lstStyle/>
        <a:p>
          <a:endParaRPr lang="en-US"/>
        </a:p>
      </dgm:t>
    </dgm:pt>
    <dgm:pt modelId="{73F0D999-95A1-450F-B6FC-66E3285B34B5}" type="sibTrans" cxnId="{C3F919FC-7274-47C8-B670-917332AA2EFD}">
      <dgm:prSet/>
      <dgm:spPr/>
      <dgm:t>
        <a:bodyPr/>
        <a:lstStyle/>
        <a:p>
          <a:endParaRPr lang="en-US"/>
        </a:p>
      </dgm:t>
    </dgm:pt>
    <dgm:pt modelId="{03E047A0-4881-4E83-9580-FC2F23D28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applications</a:t>
          </a:r>
        </a:p>
      </dgm:t>
    </dgm:pt>
    <dgm:pt modelId="{7834D1B5-AFAA-4A3E-B007-314F7539A2CC}" type="parTrans" cxnId="{DAC9B18D-83CA-4B6D-8D88-98E6F2D2FA0B}">
      <dgm:prSet/>
      <dgm:spPr/>
      <dgm:t>
        <a:bodyPr/>
        <a:lstStyle/>
        <a:p>
          <a:endParaRPr lang="en-US"/>
        </a:p>
      </dgm:t>
    </dgm:pt>
    <dgm:pt modelId="{62CD8E7F-C424-4C03-A3FF-F12BDB8EF79A}" type="sibTrans" cxnId="{DAC9B18D-83CA-4B6D-8D88-98E6F2D2FA0B}">
      <dgm:prSet/>
      <dgm:spPr/>
      <dgm:t>
        <a:bodyPr/>
        <a:lstStyle/>
        <a:p>
          <a:endParaRPr lang="en-US"/>
        </a:p>
      </dgm:t>
    </dgm:pt>
    <dgm:pt modelId="{0ED9698A-44DD-4819-94F2-9DA510298559}" type="pres">
      <dgm:prSet presAssocID="{1E86843F-43D1-4832-8DB5-61F38F84C72C}" presName="root" presStyleCnt="0">
        <dgm:presLayoutVars>
          <dgm:dir/>
          <dgm:resizeHandles val="exact"/>
        </dgm:presLayoutVars>
      </dgm:prSet>
      <dgm:spPr/>
    </dgm:pt>
    <dgm:pt modelId="{727AB84A-5514-4F26-B4C4-2A8F3B51A9D1}" type="pres">
      <dgm:prSet presAssocID="{C7777AC9-D7DB-434B-9492-D3F7F18B5277}" presName="compNode" presStyleCnt="0"/>
      <dgm:spPr/>
    </dgm:pt>
    <dgm:pt modelId="{FE0E1469-0010-41EA-8D27-C865D1038D47}" type="pres">
      <dgm:prSet presAssocID="{C7777AC9-D7DB-434B-9492-D3F7F18B52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1A2F4D-6132-4B15-B955-120E1FFB9048}" type="pres">
      <dgm:prSet presAssocID="{C7777AC9-D7DB-434B-9492-D3F7F18B5277}" presName="spaceRect" presStyleCnt="0"/>
      <dgm:spPr/>
    </dgm:pt>
    <dgm:pt modelId="{E2C0B5E9-48BC-4939-B8F7-A6E807153F30}" type="pres">
      <dgm:prSet presAssocID="{C7777AC9-D7DB-434B-9492-D3F7F18B5277}" presName="textRect" presStyleLbl="revTx" presStyleIdx="0" presStyleCnt="4">
        <dgm:presLayoutVars>
          <dgm:chMax val="1"/>
          <dgm:chPref val="1"/>
        </dgm:presLayoutVars>
      </dgm:prSet>
      <dgm:spPr/>
    </dgm:pt>
    <dgm:pt modelId="{7F9C80E2-4E51-4B30-99D8-EB6EE439F2BB}" type="pres">
      <dgm:prSet presAssocID="{32C4FD6D-B85E-441E-8C3D-8942DD13F1D9}" presName="sibTrans" presStyleCnt="0"/>
      <dgm:spPr/>
    </dgm:pt>
    <dgm:pt modelId="{A2B9A9CB-FDB7-44A8-9CE5-6816E2D3B440}" type="pres">
      <dgm:prSet presAssocID="{6A058D12-585E-4075-AAAF-E98CD408B74E}" presName="compNode" presStyleCnt="0"/>
      <dgm:spPr/>
    </dgm:pt>
    <dgm:pt modelId="{60C7E011-73E8-492A-8C17-A3FDB2D8D576}" type="pres">
      <dgm:prSet presAssocID="{6A058D12-585E-4075-AAAF-E98CD408B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0A1242-0EF7-4C8E-AB2B-872C502A8930}" type="pres">
      <dgm:prSet presAssocID="{6A058D12-585E-4075-AAAF-E98CD408B74E}" presName="spaceRect" presStyleCnt="0"/>
      <dgm:spPr/>
    </dgm:pt>
    <dgm:pt modelId="{80B56C2C-5937-4750-912B-70A0130E7FA3}" type="pres">
      <dgm:prSet presAssocID="{6A058D12-585E-4075-AAAF-E98CD408B74E}" presName="textRect" presStyleLbl="revTx" presStyleIdx="1" presStyleCnt="4">
        <dgm:presLayoutVars>
          <dgm:chMax val="1"/>
          <dgm:chPref val="1"/>
        </dgm:presLayoutVars>
      </dgm:prSet>
      <dgm:spPr/>
    </dgm:pt>
    <dgm:pt modelId="{EFB84E59-9873-457A-A409-C7B40A3DEA0A}" type="pres">
      <dgm:prSet presAssocID="{5CF0AD43-28A9-4386-8963-1C6FE86D7CC1}" presName="sibTrans" presStyleCnt="0"/>
      <dgm:spPr/>
    </dgm:pt>
    <dgm:pt modelId="{1CA6BAA8-636A-4D50-9762-DA9BB2D0A4B8}" type="pres">
      <dgm:prSet presAssocID="{9AC64F92-C955-4F5B-8B55-4B534AE2026F}" presName="compNode" presStyleCnt="0"/>
      <dgm:spPr/>
    </dgm:pt>
    <dgm:pt modelId="{D968F594-80AC-4D19-9162-899B309C6BAB}" type="pres">
      <dgm:prSet presAssocID="{9AC64F92-C955-4F5B-8B55-4B534AE202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4CEE13-3947-4CBC-AA4C-39EA576C23B9}" type="pres">
      <dgm:prSet presAssocID="{9AC64F92-C955-4F5B-8B55-4B534AE2026F}" presName="spaceRect" presStyleCnt="0"/>
      <dgm:spPr/>
    </dgm:pt>
    <dgm:pt modelId="{007BF14A-5080-43BA-87AE-14F7249CFD0E}" type="pres">
      <dgm:prSet presAssocID="{9AC64F92-C955-4F5B-8B55-4B534AE2026F}" presName="textRect" presStyleLbl="revTx" presStyleIdx="2" presStyleCnt="4">
        <dgm:presLayoutVars>
          <dgm:chMax val="1"/>
          <dgm:chPref val="1"/>
        </dgm:presLayoutVars>
      </dgm:prSet>
      <dgm:spPr/>
    </dgm:pt>
    <dgm:pt modelId="{59229BE9-C6F8-495A-8520-7D790D92519B}" type="pres">
      <dgm:prSet presAssocID="{73F0D999-95A1-450F-B6FC-66E3285B34B5}" presName="sibTrans" presStyleCnt="0"/>
      <dgm:spPr/>
    </dgm:pt>
    <dgm:pt modelId="{0F0EC85A-0C90-42F2-816F-ADA63B7ADE76}" type="pres">
      <dgm:prSet presAssocID="{03E047A0-4881-4E83-9580-FC2F23D28102}" presName="compNode" presStyleCnt="0"/>
      <dgm:spPr/>
    </dgm:pt>
    <dgm:pt modelId="{612E5AF9-3DCF-4334-B078-E4F2947E3737}" type="pres">
      <dgm:prSet presAssocID="{03E047A0-4881-4E83-9580-FC2F23D281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A21BC9-AE7D-4D0C-BF5E-6110232A360F}" type="pres">
      <dgm:prSet presAssocID="{03E047A0-4881-4E83-9580-FC2F23D28102}" presName="spaceRect" presStyleCnt="0"/>
      <dgm:spPr/>
    </dgm:pt>
    <dgm:pt modelId="{F8C9A078-0CC2-453E-9689-36BED5B9D2EA}" type="pres">
      <dgm:prSet presAssocID="{03E047A0-4881-4E83-9580-FC2F23D281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B3EF2C-2E80-4516-AEE2-ACB466BCA4C2}" type="presOf" srcId="{1E86843F-43D1-4832-8DB5-61F38F84C72C}" destId="{0ED9698A-44DD-4819-94F2-9DA510298559}" srcOrd="0" destOrd="0" presId="urn:microsoft.com/office/officeart/2018/2/layout/IconLabelList"/>
    <dgm:cxn modelId="{7787983F-2E71-4B26-A382-4C0B8639EAAF}" type="presOf" srcId="{9AC64F92-C955-4F5B-8B55-4B534AE2026F}" destId="{007BF14A-5080-43BA-87AE-14F7249CFD0E}" srcOrd="0" destOrd="0" presId="urn:microsoft.com/office/officeart/2018/2/layout/IconLabelList"/>
    <dgm:cxn modelId="{FD1ADF42-BCC0-4567-ADD0-92E5BBBCC53B}" type="presOf" srcId="{6A058D12-585E-4075-AAAF-E98CD408B74E}" destId="{80B56C2C-5937-4750-912B-70A0130E7FA3}" srcOrd="0" destOrd="0" presId="urn:microsoft.com/office/officeart/2018/2/layout/IconLabelList"/>
    <dgm:cxn modelId="{1D727644-FC2B-41AA-AFA5-BE74D56AFEEA}" srcId="{1E86843F-43D1-4832-8DB5-61F38F84C72C}" destId="{6A058D12-585E-4075-AAAF-E98CD408B74E}" srcOrd="1" destOrd="0" parTransId="{3B0E1DB6-C06F-4F99-ABC4-BA5425500C2A}" sibTransId="{5CF0AD43-28A9-4386-8963-1C6FE86D7CC1}"/>
    <dgm:cxn modelId="{DAC9B18D-83CA-4B6D-8D88-98E6F2D2FA0B}" srcId="{1E86843F-43D1-4832-8DB5-61F38F84C72C}" destId="{03E047A0-4881-4E83-9580-FC2F23D28102}" srcOrd="3" destOrd="0" parTransId="{7834D1B5-AFAA-4A3E-B007-314F7539A2CC}" sibTransId="{62CD8E7F-C424-4C03-A3FF-F12BDB8EF79A}"/>
    <dgm:cxn modelId="{61537B9F-535A-4431-A679-35E5BEB41AEB}" srcId="{1E86843F-43D1-4832-8DB5-61F38F84C72C}" destId="{C7777AC9-D7DB-434B-9492-D3F7F18B5277}" srcOrd="0" destOrd="0" parTransId="{A6D3F93B-304C-4A83-B264-9BDF80878D68}" sibTransId="{32C4FD6D-B85E-441E-8C3D-8942DD13F1D9}"/>
    <dgm:cxn modelId="{9B7478C2-982D-43FF-A01A-016DBF9CD891}" type="presOf" srcId="{03E047A0-4881-4E83-9580-FC2F23D28102}" destId="{F8C9A078-0CC2-453E-9689-36BED5B9D2EA}" srcOrd="0" destOrd="0" presId="urn:microsoft.com/office/officeart/2018/2/layout/IconLabelList"/>
    <dgm:cxn modelId="{4BC941D1-0200-4983-ABA9-6445D1C61713}" type="presOf" srcId="{C7777AC9-D7DB-434B-9492-D3F7F18B5277}" destId="{E2C0B5E9-48BC-4939-B8F7-A6E807153F30}" srcOrd="0" destOrd="0" presId="urn:microsoft.com/office/officeart/2018/2/layout/IconLabelList"/>
    <dgm:cxn modelId="{C3F919FC-7274-47C8-B670-917332AA2EFD}" srcId="{1E86843F-43D1-4832-8DB5-61F38F84C72C}" destId="{9AC64F92-C955-4F5B-8B55-4B534AE2026F}" srcOrd="2" destOrd="0" parTransId="{5DE8B550-C2C7-4678-94DD-9324DEA162A3}" sibTransId="{73F0D999-95A1-450F-B6FC-66E3285B34B5}"/>
    <dgm:cxn modelId="{51C88926-1B74-4A04-B927-9CF64A30CB27}" type="presParOf" srcId="{0ED9698A-44DD-4819-94F2-9DA510298559}" destId="{727AB84A-5514-4F26-B4C4-2A8F3B51A9D1}" srcOrd="0" destOrd="0" presId="urn:microsoft.com/office/officeart/2018/2/layout/IconLabelList"/>
    <dgm:cxn modelId="{E18476DA-6A38-46E2-934B-CC14EA64C262}" type="presParOf" srcId="{727AB84A-5514-4F26-B4C4-2A8F3B51A9D1}" destId="{FE0E1469-0010-41EA-8D27-C865D1038D47}" srcOrd="0" destOrd="0" presId="urn:microsoft.com/office/officeart/2018/2/layout/IconLabelList"/>
    <dgm:cxn modelId="{0F50FCC5-C1ED-45DE-84D6-C4B9241149FC}" type="presParOf" srcId="{727AB84A-5514-4F26-B4C4-2A8F3B51A9D1}" destId="{051A2F4D-6132-4B15-B955-120E1FFB9048}" srcOrd="1" destOrd="0" presId="urn:microsoft.com/office/officeart/2018/2/layout/IconLabelList"/>
    <dgm:cxn modelId="{D9AD26D7-2CA6-4531-9F40-9A0303922F8B}" type="presParOf" srcId="{727AB84A-5514-4F26-B4C4-2A8F3B51A9D1}" destId="{E2C0B5E9-48BC-4939-B8F7-A6E807153F30}" srcOrd="2" destOrd="0" presId="urn:microsoft.com/office/officeart/2018/2/layout/IconLabelList"/>
    <dgm:cxn modelId="{0E3B98D6-50B8-4478-A404-F4DE0291D9E7}" type="presParOf" srcId="{0ED9698A-44DD-4819-94F2-9DA510298559}" destId="{7F9C80E2-4E51-4B30-99D8-EB6EE439F2BB}" srcOrd="1" destOrd="0" presId="urn:microsoft.com/office/officeart/2018/2/layout/IconLabelList"/>
    <dgm:cxn modelId="{73ACAA26-5113-4E1D-B118-A2DF96D68598}" type="presParOf" srcId="{0ED9698A-44DD-4819-94F2-9DA510298559}" destId="{A2B9A9CB-FDB7-44A8-9CE5-6816E2D3B440}" srcOrd="2" destOrd="0" presId="urn:microsoft.com/office/officeart/2018/2/layout/IconLabelList"/>
    <dgm:cxn modelId="{F8448506-AFA0-4B6C-90F8-222FE75AE38C}" type="presParOf" srcId="{A2B9A9CB-FDB7-44A8-9CE5-6816E2D3B440}" destId="{60C7E011-73E8-492A-8C17-A3FDB2D8D576}" srcOrd="0" destOrd="0" presId="urn:microsoft.com/office/officeart/2018/2/layout/IconLabelList"/>
    <dgm:cxn modelId="{02C9C1DD-A7FE-4FAC-8A5F-90F61B209F83}" type="presParOf" srcId="{A2B9A9CB-FDB7-44A8-9CE5-6816E2D3B440}" destId="{F50A1242-0EF7-4C8E-AB2B-872C502A8930}" srcOrd="1" destOrd="0" presId="urn:microsoft.com/office/officeart/2018/2/layout/IconLabelList"/>
    <dgm:cxn modelId="{67AAA88F-1A09-45E8-BE69-0F19619CD5BD}" type="presParOf" srcId="{A2B9A9CB-FDB7-44A8-9CE5-6816E2D3B440}" destId="{80B56C2C-5937-4750-912B-70A0130E7FA3}" srcOrd="2" destOrd="0" presId="urn:microsoft.com/office/officeart/2018/2/layout/IconLabelList"/>
    <dgm:cxn modelId="{69545FD5-6858-4DB1-815A-1DD4B3BD1B55}" type="presParOf" srcId="{0ED9698A-44DD-4819-94F2-9DA510298559}" destId="{EFB84E59-9873-457A-A409-C7B40A3DEA0A}" srcOrd="3" destOrd="0" presId="urn:microsoft.com/office/officeart/2018/2/layout/IconLabelList"/>
    <dgm:cxn modelId="{67E0CF22-4133-4C3B-BA9F-C36A93E5199A}" type="presParOf" srcId="{0ED9698A-44DD-4819-94F2-9DA510298559}" destId="{1CA6BAA8-636A-4D50-9762-DA9BB2D0A4B8}" srcOrd="4" destOrd="0" presId="urn:microsoft.com/office/officeart/2018/2/layout/IconLabelList"/>
    <dgm:cxn modelId="{FF4300F4-2CAC-40D6-A760-7D2849F7B80C}" type="presParOf" srcId="{1CA6BAA8-636A-4D50-9762-DA9BB2D0A4B8}" destId="{D968F594-80AC-4D19-9162-899B309C6BAB}" srcOrd="0" destOrd="0" presId="urn:microsoft.com/office/officeart/2018/2/layout/IconLabelList"/>
    <dgm:cxn modelId="{EDE8DFEA-9CBD-4790-BD34-D4819C2BC750}" type="presParOf" srcId="{1CA6BAA8-636A-4D50-9762-DA9BB2D0A4B8}" destId="{064CEE13-3947-4CBC-AA4C-39EA576C23B9}" srcOrd="1" destOrd="0" presId="urn:microsoft.com/office/officeart/2018/2/layout/IconLabelList"/>
    <dgm:cxn modelId="{8015D64A-9614-44B5-BF99-DCA84E7EBD1B}" type="presParOf" srcId="{1CA6BAA8-636A-4D50-9762-DA9BB2D0A4B8}" destId="{007BF14A-5080-43BA-87AE-14F7249CFD0E}" srcOrd="2" destOrd="0" presId="urn:microsoft.com/office/officeart/2018/2/layout/IconLabelList"/>
    <dgm:cxn modelId="{7EA43E60-C4E0-49E1-84E0-138C23B76D26}" type="presParOf" srcId="{0ED9698A-44DD-4819-94F2-9DA510298559}" destId="{59229BE9-C6F8-495A-8520-7D790D92519B}" srcOrd="5" destOrd="0" presId="urn:microsoft.com/office/officeart/2018/2/layout/IconLabelList"/>
    <dgm:cxn modelId="{D5F869E9-35D0-493B-BE34-98D2E7A32033}" type="presParOf" srcId="{0ED9698A-44DD-4819-94F2-9DA510298559}" destId="{0F0EC85A-0C90-42F2-816F-ADA63B7ADE76}" srcOrd="6" destOrd="0" presId="urn:microsoft.com/office/officeart/2018/2/layout/IconLabelList"/>
    <dgm:cxn modelId="{BABC9E30-59B8-43E0-BCEB-A4FBD0DA427D}" type="presParOf" srcId="{0F0EC85A-0C90-42F2-816F-ADA63B7ADE76}" destId="{612E5AF9-3DCF-4334-B078-E4F2947E3737}" srcOrd="0" destOrd="0" presId="urn:microsoft.com/office/officeart/2018/2/layout/IconLabelList"/>
    <dgm:cxn modelId="{21A2577D-33F3-4BF6-A87A-099803CB1C4A}" type="presParOf" srcId="{0F0EC85A-0C90-42F2-816F-ADA63B7ADE76}" destId="{C5A21BC9-AE7D-4D0C-BF5E-6110232A360F}" srcOrd="1" destOrd="0" presId="urn:microsoft.com/office/officeart/2018/2/layout/IconLabelList"/>
    <dgm:cxn modelId="{72633E2E-844E-4060-B656-06D3946D1EF4}" type="presParOf" srcId="{0F0EC85A-0C90-42F2-816F-ADA63B7ADE76}" destId="{F8C9A078-0CC2-453E-9689-36BED5B9D2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469-0010-41EA-8D27-C865D1038D47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B5E9-48BC-4939-B8F7-A6E807153F30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applications</a:t>
          </a:r>
        </a:p>
      </dsp:txBody>
      <dsp:txXfrm>
        <a:off x="404154" y="1941354"/>
        <a:ext cx="2060357" cy="720000"/>
      </dsp:txXfrm>
    </dsp:sp>
    <dsp:sp modelId="{60C7E011-73E8-492A-8C17-A3FDB2D8D576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6C2C-5937-4750-912B-70A0130E7FA3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Desktop applications</a:t>
          </a:r>
        </a:p>
      </dsp:txBody>
      <dsp:txXfrm>
        <a:off x="2825074" y="1941354"/>
        <a:ext cx="2060357" cy="720000"/>
      </dsp:txXfrm>
    </dsp:sp>
    <dsp:sp modelId="{D968F594-80AC-4D19-9162-899B309C6BAB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F14A-5080-43BA-87AE-14F7249CFD0E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Embedded applications</a:t>
          </a:r>
        </a:p>
      </dsp:txBody>
      <dsp:txXfrm>
        <a:off x="5245993" y="1941354"/>
        <a:ext cx="2060357" cy="720000"/>
      </dsp:txXfrm>
    </dsp:sp>
    <dsp:sp modelId="{612E5AF9-3DCF-4334-B078-E4F2947E3737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A078-0CC2-453E-9689-36BED5B9D2EA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7666913" y="1941354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complex diagram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touch briefly on thin clients and thick clients from an application concept. The server-side concept is more of an architecture question that we will get more into starting next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what a website is and how they work. Websites are, for the most part, a one-way transmission of information. We ask for information, and websites provide it. We may, to some extent, be able to interact with a website, for example some websites let us log in to get information, but this functionality does not change the fact that a website is still, for the most part, a one-way exchange of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RTE = Runtime Environment. This is the environment in which a program executes. This is typically a special purpose-built environment that is optimized for the hardware the system runs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2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you will probably recognize this, does anyone want to say what it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https://gchq.github.io/CyberChef/#recipe=From_Morse_Code('Space','Line%20feed')To_Binary('Space',8)To_Decimal('Space',false)&amp;input=Li0tLg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8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and memory management are important concepts for software development. When writing software, you will need to pay attention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past classes, we’ve talked about where software and operating systems overlap, but only in broad strokes. Today, we’re going to get into this in greater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 represents a big jump into the future. While most CPUs you will run into today process at 64 bits on the high end, RISC-V processes at 128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Qubes</a:t>
            </a:r>
            <a:r>
              <a:rPr lang="en-US" dirty="0"/>
              <a:t>, </a:t>
            </a:r>
            <a:r>
              <a:rPr lang="en-US" dirty="0" err="1"/>
              <a:t>TempleOS</a:t>
            </a:r>
            <a:r>
              <a:rPr lang="en-US" dirty="0"/>
              <a:t>, Hannah Montana Linux, </a:t>
            </a:r>
            <a:r>
              <a:rPr lang="en-US" dirty="0" err="1"/>
              <a:t>PonyOS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you all? Where do you come from? What kinds of backgrounds do you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screen look familiar to anyone? Who has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22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2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36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52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8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2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0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C8963-AF89-4FC1-910B-686E223CD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DA784-DB63-4168-8CC9-0DA04775B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495" y="858043"/>
            <a:ext cx="4042732" cy="5012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Introduction to Software Business Product management</a:t>
            </a:r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23A4F197-86BE-42C9-A95B-A488B7683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42791" cy="6858000"/>
          </a:xfrm>
          <a:custGeom>
            <a:avLst/>
            <a:gdLst>
              <a:gd name="connsiteX0" fmla="*/ 6342791 w 6342791"/>
              <a:gd name="connsiteY0" fmla="*/ 0 h 6858000"/>
              <a:gd name="connsiteX1" fmla="*/ 5297762 w 6342791"/>
              <a:gd name="connsiteY1" fmla="*/ 0 h 6858000"/>
              <a:gd name="connsiteX2" fmla="*/ 4654296 w 6342791"/>
              <a:gd name="connsiteY2" fmla="*/ 0 h 6858000"/>
              <a:gd name="connsiteX3" fmla="*/ 4470448 w 6342791"/>
              <a:gd name="connsiteY3" fmla="*/ 0 h 6858000"/>
              <a:gd name="connsiteX4" fmla="*/ 3926162 w 6342791"/>
              <a:gd name="connsiteY4" fmla="*/ 0 h 6858000"/>
              <a:gd name="connsiteX5" fmla="*/ 0 w 6342791"/>
              <a:gd name="connsiteY5" fmla="*/ 0 h 6858000"/>
              <a:gd name="connsiteX6" fmla="*/ 0 w 6342791"/>
              <a:gd name="connsiteY6" fmla="*/ 70650 h 6858000"/>
              <a:gd name="connsiteX7" fmla="*/ 13678 w 6342791"/>
              <a:gd name="connsiteY7" fmla="*/ 155673 h 6858000"/>
              <a:gd name="connsiteX8" fmla="*/ 37547 w 6342791"/>
              <a:gd name="connsiteY8" fmla="*/ 310664 h 6858000"/>
              <a:gd name="connsiteX9" fmla="*/ 60911 w 6342791"/>
              <a:gd name="connsiteY9" fmla="*/ 466340 h 6858000"/>
              <a:gd name="connsiteX10" fmla="*/ 80914 w 6342791"/>
              <a:gd name="connsiteY10" fmla="*/ 622703 h 6858000"/>
              <a:gd name="connsiteX11" fmla="*/ 101085 w 6342791"/>
              <a:gd name="connsiteY11" fmla="*/ 778379 h 6858000"/>
              <a:gd name="connsiteX12" fmla="*/ 119911 w 6342791"/>
              <a:gd name="connsiteY12" fmla="*/ 934742 h 6858000"/>
              <a:gd name="connsiteX13" fmla="*/ 136047 w 6342791"/>
              <a:gd name="connsiteY13" fmla="*/ 1089047 h 6858000"/>
              <a:gd name="connsiteX14" fmla="*/ 151343 w 6342791"/>
              <a:gd name="connsiteY14" fmla="*/ 1245409 h 6858000"/>
              <a:gd name="connsiteX15" fmla="*/ 165295 w 6342791"/>
              <a:gd name="connsiteY15" fmla="*/ 1401086 h 6858000"/>
              <a:gd name="connsiteX16" fmla="*/ 177397 w 6342791"/>
              <a:gd name="connsiteY16" fmla="*/ 1554019 h 6858000"/>
              <a:gd name="connsiteX17" fmla="*/ 189500 w 6342791"/>
              <a:gd name="connsiteY17" fmla="*/ 1709010 h 6858000"/>
              <a:gd name="connsiteX18" fmla="*/ 199585 w 6342791"/>
              <a:gd name="connsiteY18" fmla="*/ 1861943 h 6858000"/>
              <a:gd name="connsiteX19" fmla="*/ 207485 w 6342791"/>
              <a:gd name="connsiteY19" fmla="*/ 2014877 h 6858000"/>
              <a:gd name="connsiteX20" fmla="*/ 215722 w 6342791"/>
              <a:gd name="connsiteY20" fmla="*/ 2167124 h 6858000"/>
              <a:gd name="connsiteX21" fmla="*/ 222613 w 6342791"/>
              <a:gd name="connsiteY21" fmla="*/ 2318000 h 6858000"/>
              <a:gd name="connsiteX22" fmla="*/ 227488 w 6342791"/>
              <a:gd name="connsiteY22" fmla="*/ 2467505 h 6858000"/>
              <a:gd name="connsiteX23" fmla="*/ 231690 w 6342791"/>
              <a:gd name="connsiteY23" fmla="*/ 2617009 h 6858000"/>
              <a:gd name="connsiteX24" fmla="*/ 235724 w 6342791"/>
              <a:gd name="connsiteY24" fmla="*/ 2765142 h 6858000"/>
              <a:gd name="connsiteX25" fmla="*/ 237573 w 6342791"/>
              <a:gd name="connsiteY25" fmla="*/ 2911217 h 6858000"/>
              <a:gd name="connsiteX26" fmla="*/ 239590 w 6342791"/>
              <a:gd name="connsiteY26" fmla="*/ 3057293 h 6858000"/>
              <a:gd name="connsiteX27" fmla="*/ 240599 w 6342791"/>
              <a:gd name="connsiteY27" fmla="*/ 3201311 h 6858000"/>
              <a:gd name="connsiteX28" fmla="*/ 239590 w 6342791"/>
              <a:gd name="connsiteY28" fmla="*/ 3343957 h 6858000"/>
              <a:gd name="connsiteX29" fmla="*/ 239590 w 6342791"/>
              <a:gd name="connsiteY29" fmla="*/ 3485232 h 6858000"/>
              <a:gd name="connsiteX30" fmla="*/ 237573 w 6342791"/>
              <a:gd name="connsiteY30" fmla="*/ 3625135 h 6858000"/>
              <a:gd name="connsiteX31" fmla="*/ 234548 w 6342791"/>
              <a:gd name="connsiteY31" fmla="*/ 3762295 h 6858000"/>
              <a:gd name="connsiteX32" fmla="*/ 231690 w 6342791"/>
              <a:gd name="connsiteY32" fmla="*/ 3898083 h 6858000"/>
              <a:gd name="connsiteX33" fmla="*/ 228496 w 6342791"/>
              <a:gd name="connsiteY33" fmla="*/ 4031129 h 6858000"/>
              <a:gd name="connsiteX34" fmla="*/ 223622 w 6342791"/>
              <a:gd name="connsiteY34" fmla="*/ 4163488 h 6858000"/>
              <a:gd name="connsiteX35" fmla="*/ 218411 w 6342791"/>
              <a:gd name="connsiteY35" fmla="*/ 4293789 h 6858000"/>
              <a:gd name="connsiteX36" fmla="*/ 213705 w 6342791"/>
              <a:gd name="connsiteY36" fmla="*/ 4421348 h 6858000"/>
              <a:gd name="connsiteX37" fmla="*/ 200425 w 6342791"/>
              <a:gd name="connsiteY37" fmla="*/ 4670294 h 6858000"/>
              <a:gd name="connsiteX38" fmla="*/ 186306 w 6342791"/>
              <a:gd name="connsiteY38" fmla="*/ 4908952 h 6858000"/>
              <a:gd name="connsiteX39" fmla="*/ 171514 w 6342791"/>
              <a:gd name="connsiteY39" fmla="*/ 5138009 h 6858000"/>
              <a:gd name="connsiteX40" fmla="*/ 155209 w 6342791"/>
              <a:gd name="connsiteY40" fmla="*/ 5354722 h 6858000"/>
              <a:gd name="connsiteX41" fmla="*/ 138232 w 6342791"/>
              <a:gd name="connsiteY41" fmla="*/ 5561834 h 6858000"/>
              <a:gd name="connsiteX42" fmla="*/ 119911 w 6342791"/>
              <a:gd name="connsiteY42" fmla="*/ 5753858 h 6858000"/>
              <a:gd name="connsiteX43" fmla="*/ 101925 w 6342791"/>
              <a:gd name="connsiteY43" fmla="*/ 5934223 h 6858000"/>
              <a:gd name="connsiteX44" fmla="*/ 83940 w 6342791"/>
              <a:gd name="connsiteY44" fmla="*/ 6100187 h 6858000"/>
              <a:gd name="connsiteX45" fmla="*/ 66963 w 6342791"/>
              <a:gd name="connsiteY45" fmla="*/ 6252434 h 6858000"/>
              <a:gd name="connsiteX46" fmla="*/ 50826 w 6342791"/>
              <a:gd name="connsiteY46" fmla="*/ 6387537 h 6858000"/>
              <a:gd name="connsiteX47" fmla="*/ 35530 w 6342791"/>
              <a:gd name="connsiteY47" fmla="*/ 6509609 h 6858000"/>
              <a:gd name="connsiteX48" fmla="*/ 22755 w 6342791"/>
              <a:gd name="connsiteY48" fmla="*/ 6612479 h 6858000"/>
              <a:gd name="connsiteX49" fmla="*/ 10653 w 6342791"/>
              <a:gd name="connsiteY49" fmla="*/ 6698890 h 6858000"/>
              <a:gd name="connsiteX50" fmla="*/ 0 w 6342791"/>
              <a:gd name="connsiteY50" fmla="*/ 6771890 h 6858000"/>
              <a:gd name="connsiteX51" fmla="*/ 0 w 6342791"/>
              <a:gd name="connsiteY51" fmla="*/ 6858000 h 6858000"/>
              <a:gd name="connsiteX52" fmla="*/ 3926162 w 6342791"/>
              <a:gd name="connsiteY52" fmla="*/ 6858000 h 6858000"/>
              <a:gd name="connsiteX53" fmla="*/ 4470448 w 6342791"/>
              <a:gd name="connsiteY53" fmla="*/ 6858000 h 6858000"/>
              <a:gd name="connsiteX54" fmla="*/ 4654296 w 6342791"/>
              <a:gd name="connsiteY54" fmla="*/ 6858000 h 6858000"/>
              <a:gd name="connsiteX55" fmla="*/ 5297762 w 6342791"/>
              <a:gd name="connsiteY55" fmla="*/ 6858000 h 6858000"/>
              <a:gd name="connsiteX56" fmla="*/ 6342791 w 6342791"/>
              <a:gd name="connsiteY5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42791" h="6858000">
                <a:moveTo>
                  <a:pt x="6342791" y="0"/>
                </a:moveTo>
                <a:lnTo>
                  <a:pt x="5297762" y="0"/>
                </a:lnTo>
                <a:lnTo>
                  <a:pt x="4654296" y="0"/>
                </a:lnTo>
                <a:lnTo>
                  <a:pt x="4470448" y="0"/>
                </a:lnTo>
                <a:lnTo>
                  <a:pt x="3926162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3926162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lnTo>
                  <a:pt x="6342791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858043"/>
            <a:ext cx="4749752" cy="4933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1 Day 4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by: Emily Crose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699966-27AE-94C6-828A-384B3E97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8" r="17631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2B82C-F8FF-00BF-8A3C-D2092C7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0" i="0"/>
              <a:t>Operating Systems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443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9DB86-C6E9-4323-D00F-EA4D209C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49" y="1673908"/>
            <a:ext cx="10248714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D7B88-F396-9538-57A9-D59B23E5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OS &amp; app differences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57689915-7F53-7FAF-64C5-58EB5C81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0" y="95877"/>
            <a:ext cx="4216400" cy="6666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68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91665-6061-0E18-E43C-C9E56546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C9AF1-2A20-E359-2E08-6B0F4E30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48E5327-B0C9-F07F-50B3-A524D72DA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65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9A5-F5F1-EC10-46B3-AB237F9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permissions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B798-71CF-55D2-BA7A-AC5B6386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read, write, and execute permissions for files and folders</a:t>
            </a:r>
          </a:p>
          <a:p>
            <a:r>
              <a:rPr lang="en-US" dirty="0"/>
              <a:t>Can be changed with those who have rights to change file and folder permissions levels</a:t>
            </a:r>
          </a:p>
          <a:p>
            <a:r>
              <a:rPr lang="en-US" dirty="0"/>
              <a:t>Can be customized for users, groups, and “others”</a:t>
            </a:r>
          </a:p>
        </p:txBody>
      </p:sp>
    </p:spTree>
    <p:extLst>
      <p:ext uri="{BB962C8B-B14F-4D97-AF65-F5344CB8AC3E}">
        <p14:creationId xmlns:p14="http://schemas.microsoft.com/office/powerpoint/2010/main" val="204550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8BD2D-1BF2-271F-1F35-D16B10F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Understanding permissions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D9ECD3-12F7-5ACD-C66B-0439D901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21" y="645517"/>
            <a:ext cx="995695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EB78C-2165-0758-0CCE-0623CC38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Linux permissions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8D45FC-C58F-59EF-3388-3BF8C2570A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43464" y="1079740"/>
            <a:ext cx="6897878" cy="47078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914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AF4BD1DF-0D7C-9A01-C127-3E580FBB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06ADD-86A3-BEF6-BAB2-797C3F6D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Power-on self-test (POST)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AAF338-5441-E118-C7BB-67C98EF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817756"/>
            <a:ext cx="3997361" cy="52082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70F10A-4AE0-900A-BDD6-828E8675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day 3</a:t>
            </a:r>
          </a:p>
        </p:txBody>
      </p:sp>
    </p:spTree>
    <p:extLst>
      <p:ext uri="{BB962C8B-B14F-4D97-AF65-F5344CB8AC3E}">
        <p14:creationId xmlns:p14="http://schemas.microsoft.com/office/powerpoint/2010/main" val="5178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white hair and glasses&#10;&#10;Description automatically generated with low confidence">
            <a:extLst>
              <a:ext uri="{FF2B5EF4-FFF2-40B4-BE49-F238E27FC236}">
                <a16:creationId xmlns:a16="http://schemas.microsoft.com/office/drawing/2014/main" id="{80C9B852-17F2-0E27-A30F-799776AC5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30851" b="31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E1996-ED8F-2861-C96A-FAAEE698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kernel</a:t>
            </a:r>
          </a:p>
        </p:txBody>
      </p:sp>
    </p:spTree>
    <p:extLst>
      <p:ext uri="{BB962C8B-B14F-4D97-AF65-F5344CB8AC3E}">
        <p14:creationId xmlns:p14="http://schemas.microsoft.com/office/powerpoint/2010/main" val="194765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85958-EAE0-1CB8-ED18-6A36854E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98" y="800007"/>
            <a:ext cx="630764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4DE-FAD1-3E5E-C059-8A4049E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87" y="800007"/>
            <a:ext cx="409587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623470-8265-19AA-4A19-7D091DD3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" y="0"/>
            <a:ext cx="12192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3B1B22-6031-EFE1-4F79-47ED198D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03" y="800007"/>
            <a:ext cx="708963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86D18-2ABD-118B-E7F7-4C04E4F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Kernel operation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7E79-08E0-AB37-FC59-A30FD846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73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AFA01-6E2C-0BAA-DEAC-58C06C52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Operating system Support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C62B29-55F1-7E3B-33FB-3C882493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1" y="1979789"/>
            <a:ext cx="5306682" cy="3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C1D91-7B82-80D2-E8CE-79D761A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3612E099-A743-D978-CE8B-ABA388F0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2BBDE4-A139-87D2-A5F0-03E9E317C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545" b="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3C70C-D507-9421-0B22-89361155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3934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6E27-3120-5F9B-64CB-17F4B2C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Types of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48C9C-1E6E-9126-8B1F-D0D21A94B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70532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326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Questions From Day 3?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807-F24A-FA17-A955-4905A60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Desktop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EF40FE6-D896-85C1-24AC-8E683488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7" b="-1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2B65789-4057-5CDA-1B50-84CE232246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25669" r="12503" b="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1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75545-C693-0AB5-D209-67C529B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“thin” client vs “thick” client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F9EA0-AA69-B21D-C77B-D688EA545E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EF9-5C7E-1FBD-A4E0-9221242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Mobile Applications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C0DC43A7-CF2A-802A-79B7-840F52D1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8" b="14354"/>
          <a:stretch/>
        </p:blipFill>
        <p:spPr>
          <a:xfrm>
            <a:off x="646633" y="1641302"/>
            <a:ext cx="4004489" cy="325071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3483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87C6-8F38-4176-9632-8FC3309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5833B-5030-F5B0-DCDA-ADB3C79F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629810" y="1718421"/>
            <a:ext cx="6921364" cy="34260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03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726A-3C61-156B-925F-28EC0F60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Web Applications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F67AA1-407E-2006-5CA9-3778FEBE4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9810" y="1614600"/>
            <a:ext cx="6921364" cy="363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23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BB8D7-6F4D-885A-34C6-71D5119F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Embedded software &amp; Systems</a:t>
            </a:r>
          </a:p>
        </p:txBody>
      </p:sp>
      <p:sp useBgFill="1">
        <p:nvSpPr>
          <p:cNvPr id="10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065DD-573B-B883-04A0-3E7FDC5445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D64D361-5C30-1217-198F-3CBD492BA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r="758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69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E8DF-A122-BBF0-223A-E01064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Iot</a:t>
            </a:r>
            <a:r>
              <a:rPr lang="en-US" dirty="0"/>
              <a:t>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308-BB84-CEDD-5736-9F404577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know about IoT?</a:t>
            </a:r>
          </a:p>
          <a:p>
            <a:pPr lvl="1"/>
            <a:r>
              <a:rPr lang="en-US" dirty="0"/>
              <a:t>Inside of consumer electronics</a:t>
            </a:r>
          </a:p>
          <a:p>
            <a:pPr lvl="2"/>
            <a:r>
              <a:rPr lang="en-US" dirty="0"/>
              <a:t>Embedded applications?</a:t>
            </a:r>
          </a:p>
          <a:p>
            <a:r>
              <a:rPr lang="en-US" dirty="0"/>
              <a:t>Can IoT be more than one category?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69A25-8E44-7E6A-FBFA-BBDE9E1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608B42C9-1E08-75E3-10E3-2B7C6E62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055C0674-BBD1-F89A-A982-34EDDA45B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799C9-E389-771B-F419-C1442E7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3703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7133E-120B-4836-B845-1320AD89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A small portion of RAM set aside for temporary storage for frequently accessed data</a:t>
            </a:r>
          </a:p>
          <a:p>
            <a:r>
              <a:rPr lang="en-US" dirty="0"/>
              <a:t>Process Register</a:t>
            </a:r>
          </a:p>
          <a:p>
            <a:pPr lvl="1"/>
            <a:r>
              <a:rPr lang="en-US" dirty="0"/>
              <a:t>A quickly accessible location available to a computer processor</a:t>
            </a:r>
          </a:p>
          <a:p>
            <a:r>
              <a:rPr lang="en-US" dirty="0"/>
              <a:t>Heap &amp; Stack</a:t>
            </a:r>
          </a:p>
          <a:p>
            <a:pPr lvl="1"/>
            <a:r>
              <a:rPr lang="en-US" dirty="0"/>
              <a:t>Memory management methods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2BBFAA-4C96-18BB-245C-F1A0F217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45105"/>
            <a:ext cx="10586507" cy="51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D415-279B-C172-1986-4AF0FCD5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Binary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B7C0BE8-3A45-419B-D319-3A4F8110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person holding a light&#10;&#10;Description automatically generated with low confidence">
            <a:extLst>
              <a:ext uri="{FF2B5EF4-FFF2-40B4-BE49-F238E27FC236}">
                <a16:creationId xmlns:a16="http://schemas.microsoft.com/office/drawing/2014/main" id="{D75EB05D-1EAD-2126-9355-004B2B67D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648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76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oster, art&#10;&#10;Description automatically generated">
            <a:extLst>
              <a:ext uri="{FF2B5EF4-FFF2-40B4-BE49-F238E27FC236}">
                <a16:creationId xmlns:a16="http://schemas.microsoft.com/office/drawing/2014/main" id="{385E6E1C-B247-48C3-F899-D225A9E9ED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4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0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F503A-C6C9-B5AE-CC0E-7EE59CDC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Bits &amp; bytes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727CDA-0539-92D9-582E-9C4C990E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564" y="643464"/>
            <a:ext cx="6407239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0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C8A047-A0E4-00EE-A5BF-3046EF0398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4668" y="2269671"/>
            <a:ext cx="7728860" cy="2318658"/>
          </a:xfrm>
        </p:spPr>
      </p:pic>
    </p:spTree>
    <p:extLst>
      <p:ext uri="{BB962C8B-B14F-4D97-AF65-F5344CB8AC3E}">
        <p14:creationId xmlns:p14="http://schemas.microsoft.com/office/powerpoint/2010/main" val="400510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78E2DD-F037-249A-213D-6C3875BE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7" y="800007"/>
            <a:ext cx="472823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AF8-110E-AF4C-487E-3CA2B757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6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30D7-86D9-EF08-4643-83E19422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base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527D-D9DA-BDE3-298B-DCEAE849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– Base 2 numbering (1, 0)</a:t>
            </a:r>
          </a:p>
          <a:p>
            <a:r>
              <a:rPr lang="en-US" dirty="0"/>
              <a:t>Decimal – base 10 communication (0-9)</a:t>
            </a:r>
          </a:p>
          <a:p>
            <a:r>
              <a:rPr lang="en-US" dirty="0"/>
              <a:t>Hexadecimal – base 16  (0-9, A-F)</a:t>
            </a:r>
          </a:p>
        </p:txBody>
      </p:sp>
    </p:spTree>
    <p:extLst>
      <p:ext uri="{BB962C8B-B14F-4D97-AF65-F5344CB8AC3E}">
        <p14:creationId xmlns:p14="http://schemas.microsoft.com/office/powerpoint/2010/main" val="510267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22F-A9CB-47A9-9497-E57D7E2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translations!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0DA0-6A7F-2617-9FE0-F07C5854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https://gchq.github.io/CyberChef/</a:t>
            </a:r>
          </a:p>
        </p:txBody>
      </p:sp>
    </p:spTree>
    <p:extLst>
      <p:ext uri="{BB962C8B-B14F-4D97-AF65-F5344CB8AC3E}">
        <p14:creationId xmlns:p14="http://schemas.microsoft.com/office/powerpoint/2010/main" val="766387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ar with compass turning gears without">
            <a:extLst>
              <a:ext uri="{FF2B5EF4-FFF2-40B4-BE49-F238E27FC236}">
                <a16:creationId xmlns:a16="http://schemas.microsoft.com/office/drawing/2014/main" id="{658699AE-378E-BDC9-FE6B-12E6232C3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18D2B-3AFE-FC04-810C-BF69B599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Memory </a:t>
            </a:r>
            <a:r>
              <a:rPr lang="en-US" sz="4800" strike="sngStrike" dirty="0"/>
              <a:t>Mis</a:t>
            </a:r>
            <a:r>
              <a:rPr lang="en-US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3317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E0036-D626-45D9-B0FA-B920385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255" y="0"/>
            <a:ext cx="7516746" cy="6858000"/>
          </a:xfrm>
          <a:custGeom>
            <a:avLst/>
            <a:gdLst>
              <a:gd name="connsiteX0" fmla="*/ 1291364 w 7516746"/>
              <a:gd name="connsiteY0" fmla="*/ 0 h 6858000"/>
              <a:gd name="connsiteX1" fmla="*/ 7516746 w 7516746"/>
              <a:gd name="connsiteY1" fmla="*/ 0 h 6858000"/>
              <a:gd name="connsiteX2" fmla="*/ 7516746 w 7516746"/>
              <a:gd name="connsiteY2" fmla="*/ 6858000 h 6858000"/>
              <a:gd name="connsiteX3" fmla="*/ 0 w 7516746"/>
              <a:gd name="connsiteY3" fmla="*/ 6858000 h 6858000"/>
              <a:gd name="connsiteX4" fmla="*/ 25045 w 7516746"/>
              <a:gd name="connsiteY4" fmla="*/ 6702325 h 6858000"/>
              <a:gd name="connsiteX5" fmla="*/ 48913 w 7516746"/>
              <a:gd name="connsiteY5" fmla="*/ 6547334 h 6858000"/>
              <a:gd name="connsiteX6" fmla="*/ 72277 w 7516746"/>
              <a:gd name="connsiteY6" fmla="*/ 6391658 h 6858000"/>
              <a:gd name="connsiteX7" fmla="*/ 92280 w 7516746"/>
              <a:gd name="connsiteY7" fmla="*/ 6235295 h 6858000"/>
              <a:gd name="connsiteX8" fmla="*/ 112452 w 7516746"/>
              <a:gd name="connsiteY8" fmla="*/ 6079619 h 6858000"/>
              <a:gd name="connsiteX9" fmla="*/ 131277 w 7516746"/>
              <a:gd name="connsiteY9" fmla="*/ 5923256 h 6858000"/>
              <a:gd name="connsiteX10" fmla="*/ 147413 w 7516746"/>
              <a:gd name="connsiteY10" fmla="*/ 5768951 h 6858000"/>
              <a:gd name="connsiteX11" fmla="*/ 162710 w 7516746"/>
              <a:gd name="connsiteY11" fmla="*/ 5612589 h 6858000"/>
              <a:gd name="connsiteX12" fmla="*/ 176662 w 7516746"/>
              <a:gd name="connsiteY12" fmla="*/ 5456912 h 6858000"/>
              <a:gd name="connsiteX13" fmla="*/ 188763 w 7516746"/>
              <a:gd name="connsiteY13" fmla="*/ 5303979 h 6858000"/>
              <a:gd name="connsiteX14" fmla="*/ 200866 w 7516746"/>
              <a:gd name="connsiteY14" fmla="*/ 5148988 h 6858000"/>
              <a:gd name="connsiteX15" fmla="*/ 210951 w 7516746"/>
              <a:gd name="connsiteY15" fmla="*/ 4996055 h 6858000"/>
              <a:gd name="connsiteX16" fmla="*/ 218851 w 7516746"/>
              <a:gd name="connsiteY16" fmla="*/ 4843121 h 6858000"/>
              <a:gd name="connsiteX17" fmla="*/ 227088 w 7516746"/>
              <a:gd name="connsiteY17" fmla="*/ 4690874 h 6858000"/>
              <a:gd name="connsiteX18" fmla="*/ 233979 w 7516746"/>
              <a:gd name="connsiteY18" fmla="*/ 4539998 h 6858000"/>
              <a:gd name="connsiteX19" fmla="*/ 238854 w 7516746"/>
              <a:gd name="connsiteY19" fmla="*/ 4390493 h 6858000"/>
              <a:gd name="connsiteX20" fmla="*/ 243057 w 7516746"/>
              <a:gd name="connsiteY20" fmla="*/ 4240989 h 6858000"/>
              <a:gd name="connsiteX21" fmla="*/ 247090 w 7516746"/>
              <a:gd name="connsiteY21" fmla="*/ 4092856 h 6858000"/>
              <a:gd name="connsiteX22" fmla="*/ 248940 w 7516746"/>
              <a:gd name="connsiteY22" fmla="*/ 3946781 h 6858000"/>
              <a:gd name="connsiteX23" fmla="*/ 250956 w 7516746"/>
              <a:gd name="connsiteY23" fmla="*/ 3800705 h 6858000"/>
              <a:gd name="connsiteX24" fmla="*/ 251965 w 7516746"/>
              <a:gd name="connsiteY24" fmla="*/ 3656687 h 6858000"/>
              <a:gd name="connsiteX25" fmla="*/ 250956 w 7516746"/>
              <a:gd name="connsiteY25" fmla="*/ 3514041 h 6858000"/>
              <a:gd name="connsiteX26" fmla="*/ 250956 w 7516746"/>
              <a:gd name="connsiteY26" fmla="*/ 3372766 h 6858000"/>
              <a:gd name="connsiteX27" fmla="*/ 248940 w 7516746"/>
              <a:gd name="connsiteY27" fmla="*/ 3232863 h 6858000"/>
              <a:gd name="connsiteX28" fmla="*/ 245914 w 7516746"/>
              <a:gd name="connsiteY28" fmla="*/ 3095703 h 6858000"/>
              <a:gd name="connsiteX29" fmla="*/ 243057 w 7516746"/>
              <a:gd name="connsiteY29" fmla="*/ 2959915 h 6858000"/>
              <a:gd name="connsiteX30" fmla="*/ 239863 w 7516746"/>
              <a:gd name="connsiteY30" fmla="*/ 2826869 h 6858000"/>
              <a:gd name="connsiteX31" fmla="*/ 234989 w 7516746"/>
              <a:gd name="connsiteY31" fmla="*/ 2694510 h 6858000"/>
              <a:gd name="connsiteX32" fmla="*/ 229777 w 7516746"/>
              <a:gd name="connsiteY32" fmla="*/ 2564209 h 6858000"/>
              <a:gd name="connsiteX33" fmla="*/ 225071 w 7516746"/>
              <a:gd name="connsiteY33" fmla="*/ 2436650 h 6858000"/>
              <a:gd name="connsiteX34" fmla="*/ 211792 w 7516746"/>
              <a:gd name="connsiteY34" fmla="*/ 2187704 h 6858000"/>
              <a:gd name="connsiteX35" fmla="*/ 197673 w 7516746"/>
              <a:gd name="connsiteY35" fmla="*/ 1949046 h 6858000"/>
              <a:gd name="connsiteX36" fmla="*/ 182880 w 7516746"/>
              <a:gd name="connsiteY36" fmla="*/ 1719989 h 6858000"/>
              <a:gd name="connsiteX37" fmla="*/ 166575 w 7516746"/>
              <a:gd name="connsiteY37" fmla="*/ 1503276 h 6858000"/>
              <a:gd name="connsiteX38" fmla="*/ 149598 w 7516746"/>
              <a:gd name="connsiteY38" fmla="*/ 1296164 h 6858000"/>
              <a:gd name="connsiteX39" fmla="*/ 131277 w 7516746"/>
              <a:gd name="connsiteY39" fmla="*/ 1104140 h 6858000"/>
              <a:gd name="connsiteX40" fmla="*/ 113291 w 7516746"/>
              <a:gd name="connsiteY40" fmla="*/ 923775 h 6858000"/>
              <a:gd name="connsiteX41" fmla="*/ 95627 w 7516746"/>
              <a:gd name="connsiteY41" fmla="*/ 760771 h 6858000"/>
              <a:gd name="connsiteX42" fmla="*/ 109181 w 7516746"/>
              <a:gd name="connsiteY42" fmla="*/ 757382 h 6858000"/>
              <a:gd name="connsiteX43" fmla="*/ 192309 w 7516746"/>
              <a:gd name="connsiteY43" fmla="*/ 701964 h 6858000"/>
              <a:gd name="connsiteX44" fmla="*/ 220018 w 7516746"/>
              <a:gd name="connsiteY44" fmla="*/ 683491 h 6858000"/>
              <a:gd name="connsiteX45" fmla="*/ 247727 w 7516746"/>
              <a:gd name="connsiteY45" fmla="*/ 665018 h 6858000"/>
              <a:gd name="connsiteX46" fmla="*/ 275436 w 7516746"/>
              <a:gd name="connsiteY46" fmla="*/ 655782 h 6858000"/>
              <a:gd name="connsiteX47" fmla="*/ 303145 w 7516746"/>
              <a:gd name="connsiteY47" fmla="*/ 637309 h 6858000"/>
              <a:gd name="connsiteX48" fmla="*/ 330854 w 7516746"/>
              <a:gd name="connsiteY48" fmla="*/ 628073 h 6858000"/>
              <a:gd name="connsiteX49" fmla="*/ 386272 w 7516746"/>
              <a:gd name="connsiteY49" fmla="*/ 591127 h 6858000"/>
              <a:gd name="connsiteX50" fmla="*/ 441690 w 7516746"/>
              <a:gd name="connsiteY50" fmla="*/ 554182 h 6858000"/>
              <a:gd name="connsiteX51" fmla="*/ 469400 w 7516746"/>
              <a:gd name="connsiteY51" fmla="*/ 535709 h 6858000"/>
              <a:gd name="connsiteX52" fmla="*/ 497109 w 7516746"/>
              <a:gd name="connsiteY52" fmla="*/ 526473 h 6858000"/>
              <a:gd name="connsiteX53" fmla="*/ 580236 w 7516746"/>
              <a:gd name="connsiteY53" fmla="*/ 461818 h 6858000"/>
              <a:gd name="connsiteX54" fmla="*/ 607945 w 7516746"/>
              <a:gd name="connsiteY54" fmla="*/ 443345 h 6858000"/>
              <a:gd name="connsiteX55" fmla="*/ 663363 w 7516746"/>
              <a:gd name="connsiteY55" fmla="*/ 397164 h 6858000"/>
              <a:gd name="connsiteX56" fmla="*/ 746490 w 7516746"/>
              <a:gd name="connsiteY56" fmla="*/ 341745 h 6858000"/>
              <a:gd name="connsiteX57" fmla="*/ 774200 w 7516746"/>
              <a:gd name="connsiteY57" fmla="*/ 323273 h 6858000"/>
              <a:gd name="connsiteX58" fmla="*/ 792672 w 7516746"/>
              <a:gd name="connsiteY58" fmla="*/ 295564 h 6858000"/>
              <a:gd name="connsiteX59" fmla="*/ 820381 w 7516746"/>
              <a:gd name="connsiteY59" fmla="*/ 286327 h 6858000"/>
              <a:gd name="connsiteX60" fmla="*/ 848090 w 7516746"/>
              <a:gd name="connsiteY60" fmla="*/ 267855 h 6858000"/>
              <a:gd name="connsiteX61" fmla="*/ 875800 w 7516746"/>
              <a:gd name="connsiteY61" fmla="*/ 258618 h 6858000"/>
              <a:gd name="connsiteX62" fmla="*/ 931218 w 7516746"/>
              <a:gd name="connsiteY62" fmla="*/ 221673 h 6858000"/>
              <a:gd name="connsiteX63" fmla="*/ 958927 w 7516746"/>
              <a:gd name="connsiteY63" fmla="*/ 203200 h 6858000"/>
              <a:gd name="connsiteX64" fmla="*/ 995872 w 7516746"/>
              <a:gd name="connsiteY64" fmla="*/ 184727 h 6858000"/>
              <a:gd name="connsiteX65" fmla="*/ 1051290 w 7516746"/>
              <a:gd name="connsiteY65" fmla="*/ 157018 h 6858000"/>
              <a:gd name="connsiteX66" fmla="*/ 1088236 w 7516746"/>
              <a:gd name="connsiteY66" fmla="*/ 129309 h 6858000"/>
              <a:gd name="connsiteX67" fmla="*/ 1115945 w 7516746"/>
              <a:gd name="connsiteY67" fmla="*/ 110836 h 6858000"/>
              <a:gd name="connsiteX68" fmla="*/ 1171363 w 7516746"/>
              <a:gd name="connsiteY68" fmla="*/ 73891 h 6858000"/>
              <a:gd name="connsiteX69" fmla="*/ 1199072 w 7516746"/>
              <a:gd name="connsiteY69" fmla="*/ 55418 h 6858000"/>
              <a:gd name="connsiteX70" fmla="*/ 1226781 w 7516746"/>
              <a:gd name="connsiteY70" fmla="*/ 46182 h 6858000"/>
              <a:gd name="connsiteX71" fmla="*/ 1282200 w 7516746"/>
              <a:gd name="connsiteY71" fmla="*/ 9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516746" h="6858000">
                <a:moveTo>
                  <a:pt x="1291364" y="0"/>
                </a:moveTo>
                <a:lnTo>
                  <a:pt x="7516746" y="0"/>
                </a:lnTo>
                <a:lnTo>
                  <a:pt x="7516746" y="6858000"/>
                </a:lnTo>
                <a:lnTo>
                  <a:pt x="0" y="6858000"/>
                </a:lnTo>
                <a:lnTo>
                  <a:pt x="25045" y="6702325"/>
                </a:lnTo>
                <a:lnTo>
                  <a:pt x="48913" y="6547334"/>
                </a:lnTo>
                <a:lnTo>
                  <a:pt x="72277" y="6391658"/>
                </a:lnTo>
                <a:lnTo>
                  <a:pt x="92280" y="6235295"/>
                </a:lnTo>
                <a:lnTo>
                  <a:pt x="112452" y="6079619"/>
                </a:lnTo>
                <a:lnTo>
                  <a:pt x="131277" y="5923256"/>
                </a:lnTo>
                <a:lnTo>
                  <a:pt x="147413" y="5768951"/>
                </a:lnTo>
                <a:lnTo>
                  <a:pt x="162710" y="5612589"/>
                </a:lnTo>
                <a:lnTo>
                  <a:pt x="176662" y="5456912"/>
                </a:lnTo>
                <a:lnTo>
                  <a:pt x="188763" y="5303979"/>
                </a:lnTo>
                <a:lnTo>
                  <a:pt x="200866" y="5148988"/>
                </a:lnTo>
                <a:lnTo>
                  <a:pt x="210951" y="4996055"/>
                </a:lnTo>
                <a:lnTo>
                  <a:pt x="218851" y="4843121"/>
                </a:lnTo>
                <a:lnTo>
                  <a:pt x="227088" y="4690874"/>
                </a:lnTo>
                <a:lnTo>
                  <a:pt x="233979" y="4539998"/>
                </a:lnTo>
                <a:lnTo>
                  <a:pt x="238854" y="4390493"/>
                </a:lnTo>
                <a:lnTo>
                  <a:pt x="243057" y="4240989"/>
                </a:lnTo>
                <a:lnTo>
                  <a:pt x="247090" y="4092856"/>
                </a:lnTo>
                <a:lnTo>
                  <a:pt x="248940" y="3946781"/>
                </a:lnTo>
                <a:lnTo>
                  <a:pt x="250956" y="3800705"/>
                </a:lnTo>
                <a:lnTo>
                  <a:pt x="251965" y="3656687"/>
                </a:lnTo>
                <a:lnTo>
                  <a:pt x="250956" y="3514041"/>
                </a:lnTo>
                <a:lnTo>
                  <a:pt x="250956" y="3372766"/>
                </a:lnTo>
                <a:lnTo>
                  <a:pt x="248940" y="3232863"/>
                </a:lnTo>
                <a:lnTo>
                  <a:pt x="245914" y="3095703"/>
                </a:lnTo>
                <a:lnTo>
                  <a:pt x="243057" y="2959915"/>
                </a:lnTo>
                <a:lnTo>
                  <a:pt x="239863" y="2826869"/>
                </a:lnTo>
                <a:lnTo>
                  <a:pt x="234989" y="2694510"/>
                </a:lnTo>
                <a:lnTo>
                  <a:pt x="229777" y="2564209"/>
                </a:lnTo>
                <a:lnTo>
                  <a:pt x="225071" y="2436650"/>
                </a:lnTo>
                <a:lnTo>
                  <a:pt x="211792" y="2187704"/>
                </a:lnTo>
                <a:lnTo>
                  <a:pt x="197673" y="1949046"/>
                </a:lnTo>
                <a:lnTo>
                  <a:pt x="182880" y="1719989"/>
                </a:lnTo>
                <a:lnTo>
                  <a:pt x="166575" y="1503276"/>
                </a:lnTo>
                <a:lnTo>
                  <a:pt x="149598" y="1296164"/>
                </a:lnTo>
                <a:lnTo>
                  <a:pt x="131277" y="1104140"/>
                </a:lnTo>
                <a:lnTo>
                  <a:pt x="113291" y="923775"/>
                </a:lnTo>
                <a:lnTo>
                  <a:pt x="95627" y="760771"/>
                </a:lnTo>
                <a:lnTo>
                  <a:pt x="109181" y="757382"/>
                </a:lnTo>
                <a:lnTo>
                  <a:pt x="192309" y="701964"/>
                </a:lnTo>
                <a:lnTo>
                  <a:pt x="220018" y="683491"/>
                </a:lnTo>
                <a:cubicBezTo>
                  <a:pt x="229254" y="677333"/>
                  <a:pt x="237196" y="668528"/>
                  <a:pt x="247727" y="665018"/>
                </a:cubicBezTo>
                <a:lnTo>
                  <a:pt x="275436" y="655782"/>
                </a:lnTo>
                <a:cubicBezTo>
                  <a:pt x="284672" y="649624"/>
                  <a:pt x="293216" y="642273"/>
                  <a:pt x="303145" y="637309"/>
                </a:cubicBezTo>
                <a:cubicBezTo>
                  <a:pt x="311853" y="632955"/>
                  <a:pt x="322343" y="632801"/>
                  <a:pt x="330854" y="628073"/>
                </a:cubicBezTo>
                <a:cubicBezTo>
                  <a:pt x="350262" y="617291"/>
                  <a:pt x="367799" y="603442"/>
                  <a:pt x="386272" y="591127"/>
                </a:cubicBezTo>
                <a:lnTo>
                  <a:pt x="441690" y="554182"/>
                </a:lnTo>
                <a:cubicBezTo>
                  <a:pt x="450927" y="548024"/>
                  <a:pt x="458869" y="539219"/>
                  <a:pt x="469400" y="535709"/>
                </a:cubicBezTo>
                <a:lnTo>
                  <a:pt x="497109" y="526473"/>
                </a:lnTo>
                <a:cubicBezTo>
                  <a:pt x="540517" y="483065"/>
                  <a:pt x="513950" y="506010"/>
                  <a:pt x="580236" y="461818"/>
                </a:cubicBezTo>
                <a:cubicBezTo>
                  <a:pt x="589472" y="455660"/>
                  <a:pt x="601285" y="452226"/>
                  <a:pt x="607945" y="443345"/>
                </a:cubicBezTo>
                <a:cubicBezTo>
                  <a:pt x="641496" y="398611"/>
                  <a:pt x="621050" y="411268"/>
                  <a:pt x="663363" y="397164"/>
                </a:cubicBezTo>
                <a:lnTo>
                  <a:pt x="746490" y="341745"/>
                </a:lnTo>
                <a:lnTo>
                  <a:pt x="774200" y="323273"/>
                </a:lnTo>
                <a:cubicBezTo>
                  <a:pt x="780357" y="314037"/>
                  <a:pt x="784004" y="302499"/>
                  <a:pt x="792672" y="295564"/>
                </a:cubicBezTo>
                <a:cubicBezTo>
                  <a:pt x="800274" y="289482"/>
                  <a:pt x="811673" y="290681"/>
                  <a:pt x="820381" y="286327"/>
                </a:cubicBezTo>
                <a:cubicBezTo>
                  <a:pt x="830310" y="281363"/>
                  <a:pt x="838161" y="272819"/>
                  <a:pt x="848090" y="267855"/>
                </a:cubicBezTo>
                <a:cubicBezTo>
                  <a:pt x="856798" y="263501"/>
                  <a:pt x="867289" y="263346"/>
                  <a:pt x="875800" y="258618"/>
                </a:cubicBezTo>
                <a:cubicBezTo>
                  <a:pt x="895207" y="247836"/>
                  <a:pt x="912745" y="233988"/>
                  <a:pt x="931218" y="221673"/>
                </a:cubicBezTo>
                <a:cubicBezTo>
                  <a:pt x="940454" y="215515"/>
                  <a:pt x="948998" y="208165"/>
                  <a:pt x="958927" y="203200"/>
                </a:cubicBezTo>
                <a:cubicBezTo>
                  <a:pt x="971242" y="197042"/>
                  <a:pt x="983917" y="191558"/>
                  <a:pt x="995872" y="184727"/>
                </a:cubicBezTo>
                <a:cubicBezTo>
                  <a:pt x="1046004" y="156080"/>
                  <a:pt x="1000488" y="173953"/>
                  <a:pt x="1051290" y="157018"/>
                </a:cubicBezTo>
                <a:cubicBezTo>
                  <a:pt x="1063605" y="147782"/>
                  <a:pt x="1075709" y="138257"/>
                  <a:pt x="1088236" y="129309"/>
                </a:cubicBezTo>
                <a:cubicBezTo>
                  <a:pt x="1097269" y="122857"/>
                  <a:pt x="1107417" y="117943"/>
                  <a:pt x="1115945" y="110836"/>
                </a:cubicBezTo>
                <a:cubicBezTo>
                  <a:pt x="1162069" y="72399"/>
                  <a:pt x="1122668" y="90122"/>
                  <a:pt x="1171363" y="73891"/>
                </a:cubicBezTo>
                <a:cubicBezTo>
                  <a:pt x="1180599" y="67733"/>
                  <a:pt x="1189143" y="60382"/>
                  <a:pt x="1199072" y="55418"/>
                </a:cubicBezTo>
                <a:cubicBezTo>
                  <a:pt x="1207780" y="51064"/>
                  <a:pt x="1219178" y="52264"/>
                  <a:pt x="1226781" y="46182"/>
                </a:cubicBezTo>
                <a:cubicBezTo>
                  <a:pt x="1284770" y="-208"/>
                  <a:pt x="1197349" y="30450"/>
                  <a:pt x="1282200" y="9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66C60-B541-2799-7534-68E335F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172" y="1211581"/>
            <a:ext cx="5473952" cy="3589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Applications &amp;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000892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E0CC20-9633-E216-8C20-6F5C4D0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Buffer overflow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76EFD0-99C8-D2DB-48A4-ACA0949B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94" y="643464"/>
            <a:ext cx="901018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6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crochips on a circuit board">
            <a:extLst>
              <a:ext uri="{FF2B5EF4-FFF2-40B4-BE49-F238E27FC236}">
                <a16:creationId xmlns:a16="http://schemas.microsoft.com/office/drawing/2014/main" id="{3C37FFA5-68D3-D91E-7F89-A2C136576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50" b="4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2FADBA-7105-D76D-3E8E-6938E4DCADEF}"/>
              </a:ext>
            </a:extLst>
          </p:cNvPr>
          <p:cNvSpPr txBox="1">
            <a:spLocks/>
          </p:cNvSpPr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7681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3E49AAA-96D9-98F4-D0CC-84B90E46E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9" r="8308" b="-2"/>
          <a:stretch/>
        </p:blipFill>
        <p:spPr>
          <a:xfrm>
            <a:off x="-13812" y="10"/>
            <a:ext cx="6766273" cy="554571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0B35B-19C9-07A6-740B-BE0617D14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3" r="28677" b="1"/>
          <a:stretch/>
        </p:blipFill>
        <p:spPr>
          <a:xfrm>
            <a:off x="688367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97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2E7C-9F6C-6768-B2D3-B57C86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classifications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5913-47BD-BE4E-5434-B89EBCC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Processed bits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Registers </a:t>
            </a:r>
          </a:p>
        </p:txBody>
      </p:sp>
    </p:spTree>
    <p:extLst>
      <p:ext uri="{BB962C8B-B14F-4D97-AF65-F5344CB8AC3E}">
        <p14:creationId xmlns:p14="http://schemas.microsoft.com/office/powerpoint/2010/main" val="3151581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732-2604-FB1E-E4DF-8F6B0DE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4E95-DC6A-1E8C-EF60-B9E6AB4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  <a:p>
            <a:pPr lvl="1"/>
            <a:r>
              <a:rPr lang="en-US" dirty="0"/>
              <a:t>Desktop PCs</a:t>
            </a:r>
          </a:p>
          <a:p>
            <a:pPr lvl="1"/>
            <a:r>
              <a:rPr lang="en-US" dirty="0"/>
              <a:t>Most Intel chips are built on this</a:t>
            </a:r>
          </a:p>
          <a:p>
            <a:pPr lvl="2"/>
            <a:r>
              <a:rPr lang="en-US" dirty="0"/>
              <a:t>More cores</a:t>
            </a:r>
          </a:p>
          <a:p>
            <a:r>
              <a:rPr lang="en-US" dirty="0"/>
              <a:t>Arm/A32</a:t>
            </a:r>
          </a:p>
          <a:p>
            <a:pPr lvl="1"/>
            <a:r>
              <a:rPr lang="en-US" dirty="0"/>
              <a:t>Small consumer electronic devices</a:t>
            </a:r>
          </a:p>
          <a:p>
            <a:r>
              <a:rPr lang="en-US" dirty="0"/>
              <a:t>Arm/A64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Macbook</a:t>
            </a:r>
            <a:r>
              <a:rPr lang="en-US" dirty="0"/>
              <a:t> Pro M1 &amp; M2</a:t>
            </a:r>
          </a:p>
          <a:p>
            <a:r>
              <a:rPr lang="en-US" dirty="0"/>
              <a:t>RISC-V</a:t>
            </a:r>
          </a:p>
        </p:txBody>
      </p:sp>
    </p:spTree>
    <p:extLst>
      <p:ext uri="{BB962C8B-B14F-4D97-AF65-F5344CB8AC3E}">
        <p14:creationId xmlns:p14="http://schemas.microsoft.com/office/powerpoint/2010/main" val="2054405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192A-4A8C-1B8C-D788-742B147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How processing 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2423C6-E7FC-BB1F-405B-BAEA80E5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060891"/>
            <a:ext cx="6921364" cy="47411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181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Review Day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Week 2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916BC-D82A-A486-CB57-2B54AF3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/>
              <a:t>Operating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314307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556D4-EB97-BC07-A400-6F5045E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0" i="0" dirty="0"/>
              <a:t>Well-known Operating systems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9F048-17CF-19DF-C9B5-B6ECFD4EF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1108834" y="643464"/>
            <a:ext cx="997870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8ABDF-704A-89C8-715F-00D91B8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Old &amp; Out of support windows versions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A3B7A82-D06B-EC1B-C2DD-9EB5CAF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436403"/>
            <a:ext cx="5471927" cy="39808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E195E-11E3-8083-A59E-D902A56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Funny Linux variants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8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7C7743-A9D8-554B-BC65-E9E22ADC7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" r="6" b="20810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0876E51-226B-0A93-D438-5934D9029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" r="11952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217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8BF7CD6-0B3C-0B94-24CC-573C5DC5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57" r="7791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9E55B-4032-9243-48E8-D0A7D5CAF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88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3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1222</TotalTime>
  <Words>709</Words>
  <Application>Microsoft Office PowerPoint</Application>
  <PresentationFormat>Widescreen</PresentationFormat>
  <Paragraphs>117</Paragraphs>
  <Slides>59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Celestial</vt:lpstr>
      <vt:lpstr>Introduction to Software Business Product management</vt:lpstr>
      <vt:lpstr>Review of day 3</vt:lpstr>
      <vt:lpstr>Questions From Day 3?</vt:lpstr>
      <vt:lpstr>Terms to listen for</vt:lpstr>
      <vt:lpstr>Applications &amp; Operating Systems</vt:lpstr>
      <vt:lpstr>Operating Systems Overview</vt:lpstr>
      <vt:lpstr>Well-known Operating systems</vt:lpstr>
      <vt:lpstr>Old &amp; Out of support windows versions</vt:lpstr>
      <vt:lpstr>Funny Linux variants</vt:lpstr>
      <vt:lpstr>Operating Systems vs Applications</vt:lpstr>
      <vt:lpstr>PowerPoint Presentation</vt:lpstr>
      <vt:lpstr>OS &amp; app differences</vt:lpstr>
      <vt:lpstr>Permissions</vt:lpstr>
      <vt:lpstr>What do permissions do?</vt:lpstr>
      <vt:lpstr>Linux permissions in practice</vt:lpstr>
      <vt:lpstr>Understanding permissions</vt:lpstr>
      <vt:lpstr>Linux permissions</vt:lpstr>
      <vt:lpstr>PowerPoint Presentation</vt:lpstr>
      <vt:lpstr>Power-on self-test (POST)</vt:lpstr>
      <vt:lpstr>The kernel</vt:lpstr>
      <vt:lpstr>PowerPoint Presentation</vt:lpstr>
      <vt:lpstr>PowerPoint Presentation</vt:lpstr>
      <vt:lpstr>PowerPoint Presentation</vt:lpstr>
      <vt:lpstr>PowerPoint Presentation</vt:lpstr>
      <vt:lpstr>Kernel operation </vt:lpstr>
      <vt:lpstr>Operating system Support</vt:lpstr>
      <vt:lpstr>10 minute break</vt:lpstr>
      <vt:lpstr>Applications</vt:lpstr>
      <vt:lpstr>Types of Applications</vt:lpstr>
      <vt:lpstr>Desktop Applications</vt:lpstr>
      <vt:lpstr>“thin” client vs “thick” client</vt:lpstr>
      <vt:lpstr>Mobile Applications</vt:lpstr>
      <vt:lpstr>website</vt:lpstr>
      <vt:lpstr>Web Applications</vt:lpstr>
      <vt:lpstr>Embedded software &amp; Systems</vt:lpstr>
      <vt:lpstr>PowerPoint Presentation</vt:lpstr>
      <vt:lpstr>Where does Iot fit?</vt:lpstr>
      <vt:lpstr>10 minute break</vt:lpstr>
      <vt:lpstr>Binary</vt:lpstr>
      <vt:lpstr>PowerPoint Presentation</vt:lpstr>
      <vt:lpstr>Binary Communication</vt:lpstr>
      <vt:lpstr>PowerPoint Presentation</vt:lpstr>
      <vt:lpstr>Bits &amp; bytes</vt:lpstr>
      <vt:lpstr>PowerPoint Presentation</vt:lpstr>
      <vt:lpstr>PowerPoint Presentation</vt:lpstr>
      <vt:lpstr>PowerPoint Presentation</vt:lpstr>
      <vt:lpstr>Other base formats</vt:lpstr>
      <vt:lpstr>Fun with translations!</vt:lpstr>
      <vt:lpstr>Memory Mismanagement</vt:lpstr>
      <vt:lpstr>Buffer overflow</vt:lpstr>
      <vt:lpstr>PowerPoint Presentation</vt:lpstr>
      <vt:lpstr>PowerPoint Presentation</vt:lpstr>
      <vt:lpstr>Processor classifications </vt:lpstr>
      <vt:lpstr>Common CPU Architectures</vt:lpstr>
      <vt:lpstr>How processing works</vt:lpstr>
      <vt:lpstr>Review Day 4</vt:lpstr>
      <vt:lpstr>Question or clarifications?</vt:lpstr>
      <vt:lpstr>Preview Week 2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2023-05-25T17:11:33Z</dcterms:modified>
</cp:coreProperties>
</file>